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9" r:id="rId4"/>
    <p:sldId id="260" r:id="rId5"/>
    <p:sldId id="266" r:id="rId6"/>
    <p:sldId id="267" r:id="rId7"/>
    <p:sldId id="270" r:id="rId8"/>
    <p:sldId id="263" r:id="rId9"/>
    <p:sldId id="264" r:id="rId10"/>
    <p:sldId id="268" r:id="rId11"/>
    <p:sldId id="265" r:id="rId12"/>
    <p:sldId id="269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33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4B691-BAD7-46A2-8DD5-27A20C94F6A6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picture provided by Dex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8FF69-D590-49AC-8588-6D69E05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13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21660-6166-402D-BB52-66A758763471}" type="datetimeFigureOut">
              <a:rPr lang="en-US" smtClean="0"/>
              <a:t>7/26/2016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picture provided by Dex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B6104-4F67-4BBC-BEE6-ED3A534CA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79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sldNum="0" hd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931" y="1556792"/>
            <a:ext cx="478802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Computational Thinking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presented by Group 5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G3.txt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8" y="108629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1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G3.txt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42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060" y="6194891"/>
            <a:ext cx="812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communities are diverse in this graph, it is less effective to shrink the</a:t>
            </a:r>
          </a:p>
          <a:p>
            <a:r>
              <a:rPr lang="en-US" dirty="0"/>
              <a:t>size of node.</a:t>
            </a:r>
          </a:p>
        </p:txBody>
      </p:sp>
    </p:spTree>
    <p:extLst>
      <p:ext uri="{BB962C8B-B14F-4D97-AF65-F5344CB8AC3E}">
        <p14:creationId xmlns:p14="http://schemas.microsoft.com/office/powerpoint/2010/main" val="350763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the Team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Dex from Xi’an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Jiaotong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-Liverpool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Jing from 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University of Electronic Science and Technology of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dirty="0" err="1">
                <a:latin typeface="Arial" pitchFamily="34" charset="0"/>
                <a:cs typeface="Arial" pitchFamily="34" charset="0"/>
              </a:rPr>
              <a:t>Siqi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from University of Electronic Science and Technology of China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Insight on Big Data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323528" y="2276872"/>
            <a:ext cx="8373616" cy="23042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Basic usage of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Unleash the power of large size of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Basic understanding of community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Several Algorithms to find MST and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53390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Assignment1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672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64779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5000 pairs of nodes powered by pal system, provided by 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9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Assignment1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036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1620" y="6453281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zoomed in and found out the communities of network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2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Assignment1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151620" y="6453281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zoomed in and found out the communities of network graph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" y="10871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2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G1.txt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4958906" cy="45130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8587" y="5733256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clearly see the communities</a:t>
            </a:r>
          </a:p>
          <a:p>
            <a:r>
              <a:rPr lang="en-GB" dirty="0"/>
              <a:t>with small dataset powered</a:t>
            </a:r>
          </a:p>
          <a:p>
            <a:r>
              <a:rPr lang="en-GB" dirty="0"/>
              <a:t>by </a:t>
            </a:r>
            <a:r>
              <a:rPr lang="en-GB" dirty="0" err="1"/>
              <a:t>igraph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G2.txt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G2.txt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292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8803" y="6449079"/>
            <a:ext cx="696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shrink the size of nodes and the pattern became more obvious</a:t>
            </a:r>
          </a:p>
        </p:txBody>
      </p:sp>
    </p:spTree>
    <p:extLst>
      <p:ext uri="{BB962C8B-B14F-4D97-AF65-F5344CB8AC3E}">
        <p14:creationId xmlns:p14="http://schemas.microsoft.com/office/powerpoint/2010/main" val="53345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156</Words>
  <Application>Microsoft Office PowerPoint</Application>
  <PresentationFormat>On-screen Show (4:3)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맑은 고딕</vt:lpstr>
      <vt:lpstr>Arial</vt:lpstr>
      <vt:lpstr>Calibri</vt:lpstr>
      <vt:lpstr>Microsoft Himalaya</vt:lpstr>
      <vt:lpstr>Microsoft Sans Serif</vt:lpstr>
      <vt:lpstr>Office Theme</vt:lpstr>
      <vt:lpstr>Custom Design</vt:lpstr>
      <vt:lpstr>PowerPoint Presentation</vt:lpstr>
      <vt:lpstr>About the Team</vt:lpstr>
      <vt:lpstr>New Insight on Big Data</vt:lpstr>
      <vt:lpstr>Visualization for Assignment1</vt:lpstr>
      <vt:lpstr>Visualization for Assignment1</vt:lpstr>
      <vt:lpstr>Visualization for Assignment1</vt:lpstr>
      <vt:lpstr>Visualization for G1.txt</vt:lpstr>
      <vt:lpstr>Visualization for G2.txt</vt:lpstr>
      <vt:lpstr>Visualization for G2.txt</vt:lpstr>
      <vt:lpstr>Visualization for G3.txt</vt:lpstr>
      <vt:lpstr>Visualization for G3.txt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Dex</cp:lastModifiedBy>
  <cp:revision>50</cp:revision>
  <dcterms:created xsi:type="dcterms:W3CDTF">2014-04-01T16:35:38Z</dcterms:created>
  <dcterms:modified xsi:type="dcterms:W3CDTF">2016-07-26T05:11:29Z</dcterms:modified>
</cp:coreProperties>
</file>